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0333" t="0" r="10333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6805" t="6046" r="11898" b="0"/>
          <a:stretch>
            <a:fillRect/>
          </a:stretch>
        </p:blipFill>
        <p:spPr>
          <a:xfrm flipH="false" flipV="false" rot="0">
            <a:off x="5161515" y="922397"/>
            <a:ext cx="4501152" cy="29260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246" b="0"/>
          <a:stretch>
            <a:fillRect/>
          </a:stretch>
        </p:blipFill>
        <p:spPr>
          <a:xfrm flipH="false" flipV="false" rot="0">
            <a:off x="911901" y="4001037"/>
            <a:ext cx="4754803" cy="305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94952" y="181877"/>
            <a:ext cx="4359851" cy="29110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5015" r="0" b="2501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3374" b="0"/>
          <a:stretch>
            <a:fillRect/>
          </a:stretch>
        </p:blipFill>
        <p:spPr>
          <a:xfrm flipH="false" flipV="false" rot="0">
            <a:off x="297421" y="3871690"/>
            <a:ext cx="4424833" cy="30485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6826" r="0" b="6826"/>
          <a:stretch>
            <a:fillRect/>
          </a:stretch>
        </p:blipFill>
        <p:spPr>
          <a:xfrm flipH="false" flipV="false" rot="0">
            <a:off x="731520" y="731520"/>
            <a:ext cx="8290560" cy="28225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655" t="15690" r="0" b="0"/>
          <a:stretch>
            <a:fillRect/>
          </a:stretch>
        </p:blipFill>
        <p:spPr>
          <a:xfrm flipH="false" flipV="false" rot="0">
            <a:off x="5093114" y="3871690"/>
            <a:ext cx="4478516" cy="30485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583" t="0" r="5583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7601" t="0" r="7601" b="0"/>
          <a:stretch>
            <a:fillRect/>
          </a:stretch>
        </p:blipFill>
        <p:spPr>
          <a:xfrm flipH="false" flipV="false" rot="0">
            <a:off x="612595" y="1669102"/>
            <a:ext cx="8744387" cy="40659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39217" y="1908220"/>
            <a:ext cx="1803197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125" r="0" b="2112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7013" b="0"/>
          <a:stretch>
            <a:fillRect/>
          </a:stretch>
        </p:blipFill>
        <p:spPr>
          <a:xfrm flipH="false" flipV="false" rot="0">
            <a:off x="350305" y="380408"/>
            <a:ext cx="4354777" cy="26343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331" t="0" r="1331" b="0"/>
          <a:stretch>
            <a:fillRect/>
          </a:stretch>
        </p:blipFill>
        <p:spPr>
          <a:xfrm flipH="false" flipV="false" rot="0">
            <a:off x="5057720" y="380408"/>
            <a:ext cx="4558506" cy="263432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1112" t="0" r="0" b="6414"/>
          <a:stretch>
            <a:fillRect/>
          </a:stretch>
        </p:blipFill>
        <p:spPr>
          <a:xfrm flipH="false" flipV="false" rot="0">
            <a:off x="5057720" y="3883993"/>
            <a:ext cx="4558506" cy="26996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4449" t="0" r="4815" b="0"/>
          <a:stretch>
            <a:fillRect/>
          </a:stretch>
        </p:blipFill>
        <p:spPr>
          <a:xfrm flipH="false" flipV="false" rot="0">
            <a:off x="350305" y="3883993"/>
            <a:ext cx="4354777" cy="2699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632" t="0" r="5632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3322" r="0" b="3322"/>
          <a:stretch>
            <a:fillRect/>
          </a:stretch>
        </p:blipFill>
        <p:spPr>
          <a:xfrm flipH="false" flipV="false" rot="0">
            <a:off x="573920" y="434351"/>
            <a:ext cx="4302880" cy="30090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7700" t="0" r="7700" b="0"/>
          <a:stretch>
            <a:fillRect/>
          </a:stretch>
        </p:blipFill>
        <p:spPr>
          <a:xfrm flipH="false" flipV="false" rot="0">
            <a:off x="5118524" y="2214172"/>
            <a:ext cx="4139690" cy="32647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3920" y="3910503"/>
            <a:ext cx="4302880" cy="28620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DAEfessbJoc</dc:identifier>
  <dcterms:modified xsi:type="dcterms:W3CDTF">2011-08-01T06:04:30Z</dcterms:modified>
  <cp:revision>1</cp:revision>
</cp:coreProperties>
</file>